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4C125BD4-D3FD-8747-AF4B-8955FD1744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90D2F273-AA6A-4C48-93D6-A324E9CD3B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  <p:sp>
        <p:nvSpPr>
          <p:cNvPr id="13" name="日期版面配置區 3">
            <a:extLst>
              <a:ext uri="{FF2B5EF4-FFF2-40B4-BE49-F238E27FC236}">
                <a16:creationId xmlns:a16="http://schemas.microsoft.com/office/drawing/2014/main" id="{97EE5A9B-BFD8-8E4F-BC49-19C3B19FCC30}"/>
              </a:ext>
            </a:extLst>
          </p:cNvPr>
          <p:cNvSpPr txBox="1">
            <a:spLocks/>
          </p:cNvSpPr>
          <p:nvPr userDrawn="1"/>
        </p:nvSpPr>
        <p:spPr>
          <a:xfrm>
            <a:off x="34290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" altLang="zh-TW" sz="1400" b="0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2022 VLSI-DAT</a:t>
            </a:r>
            <a:endParaRPr kumimoji="1" lang="zh-TW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投影片編號版面配置區 5">
            <a:extLst>
              <a:ext uri="{FF2B5EF4-FFF2-40B4-BE49-F238E27FC236}">
                <a16:creationId xmlns:a16="http://schemas.microsoft.com/office/drawing/2014/main" id="{B7DE5AA4-5540-254F-86E0-61E9399DC0B9}"/>
              </a:ext>
            </a:extLst>
          </p:cNvPr>
          <p:cNvSpPr txBox="1">
            <a:spLocks/>
          </p:cNvSpPr>
          <p:nvPr userDrawn="1"/>
        </p:nvSpPr>
        <p:spPr>
          <a:xfrm>
            <a:off x="661035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200" smtClean="0">
                <a:solidFill>
                  <a:schemeClr val="bg2">
                    <a:lumMod val="75000"/>
                  </a:schemeClr>
                </a:solidFill>
              </a:rPr>
              <a:pPr algn="r"/>
              <a:t>‹#›</a:t>
            </a:fld>
            <a:endParaRPr kumimoji="1" lang="zh-TW" alt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BEF39551-AAEA-8F4B-8387-2F05B6446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16E2244-42CD-E94C-9FD7-5EBCFF90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545177"/>
            <a:ext cx="6553200" cy="1150938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zh-TW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Speaker First and Last Name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Title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Affiliation</a:t>
            </a:r>
            <a:endParaRPr lang="en-US" altLang="zh-TW" sz="22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44115358-73BD-7D41-B21F-F39969ED0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B6C43771-FF89-D948-9C05-89D87D924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DA0B5FC-204D-0940-BF65-34140831C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5C0245C4-6A64-B843-94C1-C98E26D26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rgbClr val="007600"/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408117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7B9E3509-7C49-0347-94D9-C32B5283F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F0BFE8-9209-5F4F-80D7-3E169FE59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</a:p>
        </p:txBody>
      </p:sp>
    </p:spTree>
    <p:extLst>
      <p:ext uri="{BB962C8B-B14F-4D97-AF65-F5344CB8AC3E}">
        <p14:creationId xmlns:p14="http://schemas.microsoft.com/office/powerpoint/2010/main" val="395502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68313" y="45243"/>
            <a:ext cx="6788150" cy="5762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zh-TW" sz="41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Presentation Information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468313" y="621506"/>
            <a:ext cx="8467725" cy="411345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For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Domestic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Invited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Speakers: </a:t>
            </a:r>
            <a:endParaRPr lang="en-US" altLang="zh-TW" sz="86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Please provide your material for </a:t>
            </a:r>
            <a:r>
              <a:rPr lang="en-US" altLang="zh-TW" sz="5500" dirty="0">
                <a:solidFill>
                  <a:srgbClr val="FF0000"/>
                </a:solidFill>
                <a:cs typeface="Arial" panose="020B0604020202020204" pitchFamily="34" charset="0"/>
              </a:rPr>
              <a:t>handout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before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April 6, 2022.</a:t>
            </a:r>
            <a:endParaRPr lang="en-US" altLang="zh-TW" sz="55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If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 cannot provide your </a:t>
            </a:r>
            <a:r>
              <a:rPr lang="en-US" altLang="zh-TW" sz="5500" dirty="0">
                <a:solidFill>
                  <a:srgbClr val="FF0000"/>
                </a:solidFill>
                <a:cs typeface="Arial" panose="020B0604020202020204" pitchFamily="34" charset="0"/>
              </a:rPr>
              <a:t>presentation file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before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March 31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2022,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please bring it using an USB memory and save it into a laptop computer in your session room 10 minutes prior to session staring or upload your presentation file in advance. </a:t>
            </a: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Please also meet your session chair in your session room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before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your session staring. </a:t>
            </a:r>
            <a:endParaRPr lang="en-US" altLang="zh-TW" sz="55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rgbClr val="595959"/>
                </a:solidFill>
              </a:rPr>
              <a:t>Please provide your </a:t>
            </a:r>
            <a:r>
              <a:rPr lang="en-US" altLang="zh-TW" sz="5500" dirty="0">
                <a:solidFill>
                  <a:srgbClr val="FF0000"/>
                </a:solidFill>
              </a:rPr>
              <a:t>pre-recorded presentation </a:t>
            </a:r>
            <a:r>
              <a:rPr lang="en-US" altLang="zh-TW" sz="5500" dirty="0">
                <a:solidFill>
                  <a:srgbClr val="595959"/>
                </a:solidFill>
              </a:rPr>
              <a:t>before </a:t>
            </a:r>
            <a:r>
              <a:rPr lang="en-US" altLang="zh-TW" sz="5500" dirty="0" smtClean="0">
                <a:solidFill>
                  <a:srgbClr val="595959"/>
                </a:solidFill>
              </a:rPr>
              <a:t>April 11</a:t>
            </a:r>
            <a:r>
              <a:rPr lang="en-US" altLang="zh-TW" sz="5500" dirty="0">
                <a:solidFill>
                  <a:srgbClr val="595959"/>
                </a:solidFill>
              </a:rPr>
              <a:t>, </a:t>
            </a:r>
            <a:r>
              <a:rPr lang="en-US" altLang="zh-TW" sz="5500" dirty="0" smtClean="0">
                <a:solidFill>
                  <a:srgbClr val="595959"/>
                </a:solidFill>
              </a:rPr>
              <a:t>2022.</a:t>
            </a: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6400" dirty="0">
              <a:solidFill>
                <a:srgbClr val="595959"/>
              </a:solidFill>
            </a:endParaRPr>
          </a:p>
          <a:p>
            <a:pPr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For Overseas </a:t>
            </a:r>
            <a:r>
              <a:rPr lang="en-US" altLang="zh-TW" sz="8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Invited </a:t>
            </a:r>
            <a:r>
              <a:rPr lang="en-US" altLang="zh-TW" sz="8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Speakers: </a:t>
            </a:r>
            <a:endParaRPr lang="en-US" altLang="zh-TW" sz="86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Please provide your material for </a:t>
            </a:r>
            <a:r>
              <a:rPr lang="en-US" altLang="zh-TW" sz="5500" dirty="0">
                <a:solidFill>
                  <a:srgbClr val="FF0000"/>
                </a:solidFill>
                <a:cs typeface="Arial" panose="020B0604020202020204" pitchFamily="34" charset="0"/>
              </a:rPr>
              <a:t>handout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before April 6, 2022.</a:t>
            </a: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Please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provide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your </a:t>
            </a:r>
            <a:r>
              <a:rPr lang="en-US" altLang="zh-TW" sz="5500" dirty="0">
                <a:solidFill>
                  <a:srgbClr val="FF0000"/>
                </a:solidFill>
                <a:cs typeface="Arial" panose="020B0604020202020204" pitchFamily="34" charset="0"/>
              </a:rPr>
              <a:t>presentation file 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before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March 31</a:t>
            </a:r>
            <a:r>
              <a:rPr lang="en-US" altLang="zh-TW" sz="5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altLang="zh-TW" sz="5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2022.</a:t>
            </a:r>
            <a:endParaRPr lang="en-US" altLang="zh-TW" sz="5500" dirty="0" smtClean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1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5500" dirty="0">
                <a:solidFill>
                  <a:srgbClr val="595959"/>
                </a:solidFill>
              </a:rPr>
              <a:t>Please provide your </a:t>
            </a:r>
            <a:r>
              <a:rPr lang="en-US" altLang="zh-TW" sz="5500" dirty="0">
                <a:solidFill>
                  <a:srgbClr val="FF0000"/>
                </a:solidFill>
              </a:rPr>
              <a:t>pre-recorded </a:t>
            </a:r>
            <a:r>
              <a:rPr lang="en-US" altLang="zh-TW" sz="5500" dirty="0" smtClean="0">
                <a:solidFill>
                  <a:srgbClr val="FF0000"/>
                </a:solidFill>
              </a:rPr>
              <a:t>presentation </a:t>
            </a:r>
            <a:r>
              <a:rPr lang="en-US" altLang="zh-TW" sz="5500" dirty="0" smtClean="0">
                <a:solidFill>
                  <a:srgbClr val="595959"/>
                </a:solidFill>
              </a:rPr>
              <a:t>before April 11</a:t>
            </a:r>
            <a:r>
              <a:rPr lang="en-US" altLang="zh-TW" sz="5500" dirty="0">
                <a:solidFill>
                  <a:srgbClr val="595959"/>
                </a:solidFill>
              </a:rPr>
              <a:t>, </a:t>
            </a:r>
            <a:r>
              <a:rPr lang="en-US" altLang="zh-TW" sz="5500" dirty="0" smtClean="0">
                <a:solidFill>
                  <a:srgbClr val="595959"/>
                </a:solidFill>
              </a:rPr>
              <a:t>2022</a:t>
            </a:r>
            <a:endParaRPr lang="en-US" altLang="zh-TW" sz="5500" dirty="0">
              <a:solidFill>
                <a:srgbClr val="595959"/>
              </a:solidFill>
            </a:endParaRPr>
          </a:p>
          <a:p>
            <a:pPr lvl="1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6400" dirty="0">
              <a:solidFill>
                <a:srgbClr val="595959"/>
              </a:solidFill>
            </a:endParaRPr>
          </a:p>
          <a:p>
            <a:pPr lvl="1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1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285</Words>
  <Application>Microsoft Office PowerPoint</Application>
  <PresentationFormat>如螢幕大小 (16:9)</PresentationFormat>
  <Paragraphs>37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江筱萍</cp:lastModifiedBy>
  <cp:revision>18</cp:revision>
  <dcterms:created xsi:type="dcterms:W3CDTF">2021-07-12T07:48:51Z</dcterms:created>
  <dcterms:modified xsi:type="dcterms:W3CDTF">2022-02-15T11:43:41Z</dcterms:modified>
</cp:coreProperties>
</file>